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70" r:id="rId5"/>
    <p:sldId id="271" r:id="rId6"/>
    <p:sldId id="269" r:id="rId7"/>
    <p:sldId id="260" r:id="rId8"/>
    <p:sldId id="262" r:id="rId9"/>
    <p:sldId id="263" r:id="rId10"/>
    <p:sldId id="264" r:id="rId11"/>
    <p:sldId id="265" r:id="rId12"/>
    <p:sldId id="277" r:id="rId13"/>
    <p:sldId id="267" r:id="rId14"/>
    <p:sldId id="268" r:id="rId15"/>
    <p:sldId id="266" r:id="rId16"/>
    <p:sldId id="272" r:id="rId17"/>
    <p:sldId id="273" r:id="rId18"/>
    <p:sldId id="274" r:id="rId19"/>
    <p:sldId id="275" r:id="rId20"/>
    <p:sldId id="258" r:id="rId21"/>
    <p:sldId id="259" r:id="rId22"/>
    <p:sldId id="278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05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69C9D3-309B-A64E-BE85-BF0E909747F5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3697F401-B856-A24D-AC8C-60AC4654E01D}">
      <dgm:prSet phldrT="[文字]"/>
      <dgm:spPr/>
      <dgm:t>
        <a:bodyPr/>
        <a:lstStyle/>
        <a:p>
          <a:r>
            <a:rPr lang="en-US" altLang="zh-TW" dirty="0"/>
            <a:t>HTML</a:t>
          </a:r>
          <a:endParaRPr lang="zh-TW" altLang="en-US" dirty="0"/>
        </a:p>
      </dgm:t>
    </dgm:pt>
    <dgm:pt modelId="{291EBA30-4C52-E047-8752-E0C88E65D490}" type="parTrans" cxnId="{F91F4BDE-455F-F649-A08E-53EA6CC2572D}">
      <dgm:prSet/>
      <dgm:spPr/>
      <dgm:t>
        <a:bodyPr/>
        <a:lstStyle/>
        <a:p>
          <a:endParaRPr lang="zh-TW" altLang="en-US"/>
        </a:p>
      </dgm:t>
    </dgm:pt>
    <dgm:pt modelId="{F398AE78-2D93-804C-93C6-930362CF8C0A}" type="sibTrans" cxnId="{F91F4BDE-455F-F649-A08E-53EA6CC2572D}">
      <dgm:prSet/>
      <dgm:spPr/>
      <dgm:t>
        <a:bodyPr/>
        <a:lstStyle/>
        <a:p>
          <a:endParaRPr lang="zh-TW" altLang="en-US"/>
        </a:p>
      </dgm:t>
    </dgm:pt>
    <dgm:pt modelId="{68917CF7-436F-5D4A-913C-F25F3FF898AF}">
      <dgm:prSet phldrT="[文字]"/>
      <dgm:spPr/>
      <dgm:t>
        <a:bodyPr/>
        <a:lstStyle/>
        <a:p>
          <a:r>
            <a:rPr lang="en-US" altLang="zh-TW" dirty="0"/>
            <a:t>CSS</a:t>
          </a:r>
          <a:endParaRPr lang="zh-TW" altLang="en-US" dirty="0"/>
        </a:p>
      </dgm:t>
    </dgm:pt>
    <dgm:pt modelId="{C29B6031-8C96-9E46-8839-0517DF8B34B7}" type="parTrans" cxnId="{3595C359-11D6-0F4C-B161-6D85C7BCE76E}">
      <dgm:prSet/>
      <dgm:spPr/>
      <dgm:t>
        <a:bodyPr/>
        <a:lstStyle/>
        <a:p>
          <a:endParaRPr lang="zh-TW" altLang="en-US"/>
        </a:p>
      </dgm:t>
    </dgm:pt>
    <dgm:pt modelId="{56722E57-3D65-764A-A0EF-F4736DF1A5DB}" type="sibTrans" cxnId="{3595C359-11D6-0F4C-B161-6D85C7BCE76E}">
      <dgm:prSet/>
      <dgm:spPr/>
      <dgm:t>
        <a:bodyPr/>
        <a:lstStyle/>
        <a:p>
          <a:endParaRPr lang="zh-TW" altLang="en-US"/>
        </a:p>
      </dgm:t>
    </dgm:pt>
    <dgm:pt modelId="{603BC61E-D17F-B945-9B8B-03C8B701BE73}">
      <dgm:prSet phldrT="[文字]"/>
      <dgm:spPr/>
      <dgm:t>
        <a:bodyPr/>
        <a:lstStyle/>
        <a:p>
          <a:r>
            <a:rPr lang="en-US" altLang="zh-TW" dirty="0" err="1"/>
            <a:t>Javascript</a:t>
          </a:r>
          <a:endParaRPr lang="zh-TW" altLang="en-US" dirty="0"/>
        </a:p>
      </dgm:t>
    </dgm:pt>
    <dgm:pt modelId="{B24D0F74-AB41-6D49-A612-E5377D2D047C}" type="parTrans" cxnId="{632DB4C3-5483-3942-9B37-A62C3FFC5283}">
      <dgm:prSet/>
      <dgm:spPr/>
      <dgm:t>
        <a:bodyPr/>
        <a:lstStyle/>
        <a:p>
          <a:endParaRPr lang="zh-TW" altLang="en-US"/>
        </a:p>
      </dgm:t>
    </dgm:pt>
    <dgm:pt modelId="{664BA97E-925A-0943-93EA-44681601109A}" type="sibTrans" cxnId="{632DB4C3-5483-3942-9B37-A62C3FFC5283}">
      <dgm:prSet/>
      <dgm:spPr/>
      <dgm:t>
        <a:bodyPr/>
        <a:lstStyle/>
        <a:p>
          <a:endParaRPr lang="zh-TW" altLang="en-US"/>
        </a:p>
      </dgm:t>
    </dgm:pt>
    <dgm:pt modelId="{E331B915-B8B4-3A44-B4FB-0D1E6980DA27}" type="pres">
      <dgm:prSet presAssocID="{0169C9D3-309B-A64E-BE85-BF0E909747F5}" presName="compositeShape" presStyleCnt="0">
        <dgm:presLayoutVars>
          <dgm:chMax val="7"/>
          <dgm:dir/>
          <dgm:resizeHandles val="exact"/>
        </dgm:presLayoutVars>
      </dgm:prSet>
      <dgm:spPr/>
    </dgm:pt>
    <dgm:pt modelId="{F8BE15C6-8B49-4543-94AB-7D8CC60AB7DA}" type="pres">
      <dgm:prSet presAssocID="{0169C9D3-309B-A64E-BE85-BF0E909747F5}" presName="wedge1" presStyleLbl="node1" presStyleIdx="0" presStyleCnt="3"/>
      <dgm:spPr/>
    </dgm:pt>
    <dgm:pt modelId="{D7C9BAA0-619E-5141-825B-5CDD6556ED67}" type="pres">
      <dgm:prSet presAssocID="{0169C9D3-309B-A64E-BE85-BF0E909747F5}" presName="dummy1a" presStyleCnt="0"/>
      <dgm:spPr/>
    </dgm:pt>
    <dgm:pt modelId="{B83BFA69-BF89-1A47-8E74-13950FDCB756}" type="pres">
      <dgm:prSet presAssocID="{0169C9D3-309B-A64E-BE85-BF0E909747F5}" presName="dummy1b" presStyleCnt="0"/>
      <dgm:spPr/>
    </dgm:pt>
    <dgm:pt modelId="{F1F1223F-2EDB-704D-931B-B86601A537E7}" type="pres">
      <dgm:prSet presAssocID="{0169C9D3-309B-A64E-BE85-BF0E909747F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20B4EE-3768-1749-9EAD-DC1D05FBBF1B}" type="pres">
      <dgm:prSet presAssocID="{0169C9D3-309B-A64E-BE85-BF0E909747F5}" presName="wedge2" presStyleLbl="node1" presStyleIdx="1" presStyleCnt="3"/>
      <dgm:spPr/>
    </dgm:pt>
    <dgm:pt modelId="{51532C9B-BE5C-234F-BC19-B08724B2F2DE}" type="pres">
      <dgm:prSet presAssocID="{0169C9D3-309B-A64E-BE85-BF0E909747F5}" presName="dummy2a" presStyleCnt="0"/>
      <dgm:spPr/>
    </dgm:pt>
    <dgm:pt modelId="{0ECAB68F-AB7D-5344-9C50-99BF059C6D2D}" type="pres">
      <dgm:prSet presAssocID="{0169C9D3-309B-A64E-BE85-BF0E909747F5}" presName="dummy2b" presStyleCnt="0"/>
      <dgm:spPr/>
    </dgm:pt>
    <dgm:pt modelId="{D31D0A5E-593B-FD4C-882B-9EB6487BCF71}" type="pres">
      <dgm:prSet presAssocID="{0169C9D3-309B-A64E-BE85-BF0E909747F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8E8D9C7-0B08-274C-88C1-79107704ABC9}" type="pres">
      <dgm:prSet presAssocID="{0169C9D3-309B-A64E-BE85-BF0E909747F5}" presName="wedge3" presStyleLbl="node1" presStyleIdx="2" presStyleCnt="3"/>
      <dgm:spPr/>
    </dgm:pt>
    <dgm:pt modelId="{1B102271-20DC-9D48-B100-61F7EFAB331D}" type="pres">
      <dgm:prSet presAssocID="{0169C9D3-309B-A64E-BE85-BF0E909747F5}" presName="dummy3a" presStyleCnt="0"/>
      <dgm:spPr/>
    </dgm:pt>
    <dgm:pt modelId="{CA4FCFB0-DDB8-7740-BDF1-F363DB8D412A}" type="pres">
      <dgm:prSet presAssocID="{0169C9D3-309B-A64E-BE85-BF0E909747F5}" presName="dummy3b" presStyleCnt="0"/>
      <dgm:spPr/>
    </dgm:pt>
    <dgm:pt modelId="{25827E12-D703-2A40-AF48-D285D48748C2}" type="pres">
      <dgm:prSet presAssocID="{0169C9D3-309B-A64E-BE85-BF0E909747F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20D058E0-D504-6446-AB46-D0E31FAA77B4}" type="pres">
      <dgm:prSet presAssocID="{F398AE78-2D93-804C-93C6-930362CF8C0A}" presName="arrowWedge1" presStyleLbl="fgSibTrans2D1" presStyleIdx="0" presStyleCnt="3"/>
      <dgm:spPr/>
    </dgm:pt>
    <dgm:pt modelId="{F9CC2FBA-B03B-4F4E-9E5B-694429DF37F2}" type="pres">
      <dgm:prSet presAssocID="{56722E57-3D65-764A-A0EF-F4736DF1A5DB}" presName="arrowWedge2" presStyleLbl="fgSibTrans2D1" presStyleIdx="1" presStyleCnt="3"/>
      <dgm:spPr/>
    </dgm:pt>
    <dgm:pt modelId="{B7B0C9E0-236E-2C43-8CD7-2D9D4FA1BA59}" type="pres">
      <dgm:prSet presAssocID="{664BA97E-925A-0943-93EA-44681601109A}" presName="arrowWedge3" presStyleLbl="fgSibTrans2D1" presStyleIdx="2" presStyleCnt="3"/>
      <dgm:spPr/>
    </dgm:pt>
  </dgm:ptLst>
  <dgm:cxnLst>
    <dgm:cxn modelId="{9560C52D-5C54-8641-97CF-1E4CEF8FF819}" type="presOf" srcId="{603BC61E-D17F-B945-9B8B-03C8B701BE73}" destId="{88E8D9C7-0B08-274C-88C1-79107704ABC9}" srcOrd="0" destOrd="0" presId="urn:microsoft.com/office/officeart/2005/8/layout/cycle8"/>
    <dgm:cxn modelId="{C2055F55-08B0-1E46-902A-47651A321E78}" type="presOf" srcId="{603BC61E-D17F-B945-9B8B-03C8B701BE73}" destId="{25827E12-D703-2A40-AF48-D285D48748C2}" srcOrd="1" destOrd="0" presId="urn:microsoft.com/office/officeart/2005/8/layout/cycle8"/>
    <dgm:cxn modelId="{3595C359-11D6-0F4C-B161-6D85C7BCE76E}" srcId="{0169C9D3-309B-A64E-BE85-BF0E909747F5}" destId="{68917CF7-436F-5D4A-913C-F25F3FF898AF}" srcOrd="1" destOrd="0" parTransId="{C29B6031-8C96-9E46-8839-0517DF8B34B7}" sibTransId="{56722E57-3D65-764A-A0EF-F4736DF1A5DB}"/>
    <dgm:cxn modelId="{C8B26C71-1D6C-5C45-97C6-31FA6D616BB4}" type="presOf" srcId="{68917CF7-436F-5D4A-913C-F25F3FF898AF}" destId="{1B20B4EE-3768-1749-9EAD-DC1D05FBBF1B}" srcOrd="0" destOrd="0" presId="urn:microsoft.com/office/officeart/2005/8/layout/cycle8"/>
    <dgm:cxn modelId="{22461D87-7A74-6248-B127-2975F1ED3AC3}" type="presOf" srcId="{0169C9D3-309B-A64E-BE85-BF0E909747F5}" destId="{E331B915-B8B4-3A44-B4FB-0D1E6980DA27}" srcOrd="0" destOrd="0" presId="urn:microsoft.com/office/officeart/2005/8/layout/cycle8"/>
    <dgm:cxn modelId="{777785A8-DEDE-2746-AD53-A9BC02A09014}" type="presOf" srcId="{68917CF7-436F-5D4A-913C-F25F3FF898AF}" destId="{D31D0A5E-593B-FD4C-882B-9EB6487BCF71}" srcOrd="1" destOrd="0" presId="urn:microsoft.com/office/officeart/2005/8/layout/cycle8"/>
    <dgm:cxn modelId="{AC1AB4A9-93EA-1549-A044-E902928CDB43}" type="presOf" srcId="{3697F401-B856-A24D-AC8C-60AC4654E01D}" destId="{F1F1223F-2EDB-704D-931B-B86601A537E7}" srcOrd="1" destOrd="0" presId="urn:microsoft.com/office/officeart/2005/8/layout/cycle8"/>
    <dgm:cxn modelId="{632DB4C3-5483-3942-9B37-A62C3FFC5283}" srcId="{0169C9D3-309B-A64E-BE85-BF0E909747F5}" destId="{603BC61E-D17F-B945-9B8B-03C8B701BE73}" srcOrd="2" destOrd="0" parTransId="{B24D0F74-AB41-6D49-A612-E5377D2D047C}" sibTransId="{664BA97E-925A-0943-93EA-44681601109A}"/>
    <dgm:cxn modelId="{F91F4BDE-455F-F649-A08E-53EA6CC2572D}" srcId="{0169C9D3-309B-A64E-BE85-BF0E909747F5}" destId="{3697F401-B856-A24D-AC8C-60AC4654E01D}" srcOrd="0" destOrd="0" parTransId="{291EBA30-4C52-E047-8752-E0C88E65D490}" sibTransId="{F398AE78-2D93-804C-93C6-930362CF8C0A}"/>
    <dgm:cxn modelId="{7DBBBCE8-8AD1-E44C-B854-2C85377A32EF}" type="presOf" srcId="{3697F401-B856-A24D-AC8C-60AC4654E01D}" destId="{F8BE15C6-8B49-4543-94AB-7D8CC60AB7DA}" srcOrd="0" destOrd="0" presId="urn:microsoft.com/office/officeart/2005/8/layout/cycle8"/>
    <dgm:cxn modelId="{864BBAF5-B1DE-6D43-9DAD-1BA1BF5C57FA}" type="presParOf" srcId="{E331B915-B8B4-3A44-B4FB-0D1E6980DA27}" destId="{F8BE15C6-8B49-4543-94AB-7D8CC60AB7DA}" srcOrd="0" destOrd="0" presId="urn:microsoft.com/office/officeart/2005/8/layout/cycle8"/>
    <dgm:cxn modelId="{577A19DD-12EE-114F-8210-AC5C51A3BA57}" type="presParOf" srcId="{E331B915-B8B4-3A44-B4FB-0D1E6980DA27}" destId="{D7C9BAA0-619E-5141-825B-5CDD6556ED67}" srcOrd="1" destOrd="0" presId="urn:microsoft.com/office/officeart/2005/8/layout/cycle8"/>
    <dgm:cxn modelId="{B5B4CF24-4F34-3A4D-8659-2B9E542D4268}" type="presParOf" srcId="{E331B915-B8B4-3A44-B4FB-0D1E6980DA27}" destId="{B83BFA69-BF89-1A47-8E74-13950FDCB756}" srcOrd="2" destOrd="0" presId="urn:microsoft.com/office/officeart/2005/8/layout/cycle8"/>
    <dgm:cxn modelId="{9E5077DC-F7DC-C741-9377-EAD967C538B8}" type="presParOf" srcId="{E331B915-B8B4-3A44-B4FB-0D1E6980DA27}" destId="{F1F1223F-2EDB-704D-931B-B86601A537E7}" srcOrd="3" destOrd="0" presId="urn:microsoft.com/office/officeart/2005/8/layout/cycle8"/>
    <dgm:cxn modelId="{1D6BF897-F484-A545-9AC7-45433DB69A33}" type="presParOf" srcId="{E331B915-B8B4-3A44-B4FB-0D1E6980DA27}" destId="{1B20B4EE-3768-1749-9EAD-DC1D05FBBF1B}" srcOrd="4" destOrd="0" presId="urn:microsoft.com/office/officeart/2005/8/layout/cycle8"/>
    <dgm:cxn modelId="{12C37EFE-5A8E-E34B-B3E9-8B3A693816BC}" type="presParOf" srcId="{E331B915-B8B4-3A44-B4FB-0D1E6980DA27}" destId="{51532C9B-BE5C-234F-BC19-B08724B2F2DE}" srcOrd="5" destOrd="0" presId="urn:microsoft.com/office/officeart/2005/8/layout/cycle8"/>
    <dgm:cxn modelId="{F13B3C32-4BC5-5B4A-A267-05766F85C767}" type="presParOf" srcId="{E331B915-B8B4-3A44-B4FB-0D1E6980DA27}" destId="{0ECAB68F-AB7D-5344-9C50-99BF059C6D2D}" srcOrd="6" destOrd="0" presId="urn:microsoft.com/office/officeart/2005/8/layout/cycle8"/>
    <dgm:cxn modelId="{FCFCFE9B-2517-0445-B310-60681145CFB4}" type="presParOf" srcId="{E331B915-B8B4-3A44-B4FB-0D1E6980DA27}" destId="{D31D0A5E-593B-FD4C-882B-9EB6487BCF71}" srcOrd="7" destOrd="0" presId="urn:microsoft.com/office/officeart/2005/8/layout/cycle8"/>
    <dgm:cxn modelId="{1015DBB1-9BD4-3B44-89AD-3B6960678286}" type="presParOf" srcId="{E331B915-B8B4-3A44-B4FB-0D1E6980DA27}" destId="{88E8D9C7-0B08-274C-88C1-79107704ABC9}" srcOrd="8" destOrd="0" presId="urn:microsoft.com/office/officeart/2005/8/layout/cycle8"/>
    <dgm:cxn modelId="{8BBD770A-5ECE-E548-BB98-49DD7B36B73B}" type="presParOf" srcId="{E331B915-B8B4-3A44-B4FB-0D1E6980DA27}" destId="{1B102271-20DC-9D48-B100-61F7EFAB331D}" srcOrd="9" destOrd="0" presId="urn:microsoft.com/office/officeart/2005/8/layout/cycle8"/>
    <dgm:cxn modelId="{2D7DC91D-DF07-D44E-BE8E-C404FBFC2FDA}" type="presParOf" srcId="{E331B915-B8B4-3A44-B4FB-0D1E6980DA27}" destId="{CA4FCFB0-DDB8-7740-BDF1-F363DB8D412A}" srcOrd="10" destOrd="0" presId="urn:microsoft.com/office/officeart/2005/8/layout/cycle8"/>
    <dgm:cxn modelId="{E03A192E-A1EB-2B43-90BA-2E468A5CA630}" type="presParOf" srcId="{E331B915-B8B4-3A44-B4FB-0D1E6980DA27}" destId="{25827E12-D703-2A40-AF48-D285D48748C2}" srcOrd="11" destOrd="0" presId="urn:microsoft.com/office/officeart/2005/8/layout/cycle8"/>
    <dgm:cxn modelId="{FF52C728-13FC-C646-894A-32D404F8A9B5}" type="presParOf" srcId="{E331B915-B8B4-3A44-B4FB-0D1E6980DA27}" destId="{20D058E0-D504-6446-AB46-D0E31FAA77B4}" srcOrd="12" destOrd="0" presId="urn:microsoft.com/office/officeart/2005/8/layout/cycle8"/>
    <dgm:cxn modelId="{2267F37C-6736-0D40-A57B-6E989DB1F74D}" type="presParOf" srcId="{E331B915-B8B4-3A44-B4FB-0D1E6980DA27}" destId="{F9CC2FBA-B03B-4F4E-9E5B-694429DF37F2}" srcOrd="13" destOrd="0" presId="urn:microsoft.com/office/officeart/2005/8/layout/cycle8"/>
    <dgm:cxn modelId="{A1DD97C9-8337-B74B-AD4B-88E9A4C8AB18}" type="presParOf" srcId="{E331B915-B8B4-3A44-B4FB-0D1E6980DA27}" destId="{B7B0C9E0-236E-2C43-8CD7-2D9D4FA1BA59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E15C6-8B49-4543-94AB-7D8CC60AB7DA}">
      <dsp:nvSpPr>
        <dsp:cNvPr id="0" name=""/>
        <dsp:cNvSpPr/>
      </dsp:nvSpPr>
      <dsp:spPr>
        <a:xfrm>
          <a:off x="2412261" y="304403"/>
          <a:ext cx="3933825" cy="3933825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HTML</a:t>
          </a:r>
          <a:endParaRPr lang="zh-TW" altLang="en-US" sz="2300" kern="1200" dirty="0"/>
        </a:p>
      </dsp:txBody>
      <dsp:txXfrm>
        <a:off x="4485481" y="1137999"/>
        <a:ext cx="1404937" cy="1170781"/>
      </dsp:txXfrm>
    </dsp:sp>
    <dsp:sp modelId="{1B20B4EE-3768-1749-9EAD-DC1D05FBBF1B}">
      <dsp:nvSpPr>
        <dsp:cNvPr id="0" name=""/>
        <dsp:cNvSpPr/>
      </dsp:nvSpPr>
      <dsp:spPr>
        <a:xfrm>
          <a:off x="2331243" y="444896"/>
          <a:ext cx="3933825" cy="3933825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CSS</a:t>
          </a:r>
          <a:endParaRPr lang="zh-TW" altLang="en-US" sz="2300" kern="1200" dirty="0"/>
        </a:p>
      </dsp:txBody>
      <dsp:txXfrm>
        <a:off x="3267868" y="2997200"/>
        <a:ext cx="2107406" cy="1030287"/>
      </dsp:txXfrm>
    </dsp:sp>
    <dsp:sp modelId="{88E8D9C7-0B08-274C-88C1-79107704ABC9}">
      <dsp:nvSpPr>
        <dsp:cNvPr id="0" name=""/>
        <dsp:cNvSpPr/>
      </dsp:nvSpPr>
      <dsp:spPr>
        <a:xfrm>
          <a:off x="2250225" y="304403"/>
          <a:ext cx="3933825" cy="3933825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 err="1"/>
            <a:t>Javascript</a:t>
          </a:r>
          <a:endParaRPr lang="zh-TW" altLang="en-US" sz="2300" kern="1200" dirty="0"/>
        </a:p>
      </dsp:txBody>
      <dsp:txXfrm>
        <a:off x="2705893" y="1137999"/>
        <a:ext cx="1404937" cy="1170781"/>
      </dsp:txXfrm>
    </dsp:sp>
    <dsp:sp modelId="{20D058E0-D504-6446-AB46-D0E31FAA77B4}">
      <dsp:nvSpPr>
        <dsp:cNvPr id="0" name=""/>
        <dsp:cNvSpPr/>
      </dsp:nvSpPr>
      <dsp:spPr>
        <a:xfrm>
          <a:off x="2169063" y="60880"/>
          <a:ext cx="4420870" cy="442087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C2FBA-B03B-4F4E-9E5B-694429DF37F2}">
      <dsp:nvSpPr>
        <dsp:cNvPr id="0" name=""/>
        <dsp:cNvSpPr/>
      </dsp:nvSpPr>
      <dsp:spPr>
        <a:xfrm>
          <a:off x="2087721" y="201125"/>
          <a:ext cx="4420870" cy="442087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0C9E0-236E-2C43-8CD7-2D9D4FA1BA59}">
      <dsp:nvSpPr>
        <dsp:cNvPr id="0" name=""/>
        <dsp:cNvSpPr/>
      </dsp:nvSpPr>
      <dsp:spPr>
        <a:xfrm>
          <a:off x="2006378" y="60880"/>
          <a:ext cx="4420870" cy="442087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 baseline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511"/>
          </a:xfrm>
        </p:spPr>
        <p:txBody>
          <a:bodyPr>
            <a:normAutofit/>
          </a:bodyPr>
          <a:lstStyle>
            <a:lvl1pPr>
              <a:defRPr sz="3600" baseline="0">
                <a:latin typeface="Times New Roman" panose="020206030504050203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59673"/>
            <a:ext cx="8596668" cy="4681689"/>
          </a:xfrm>
        </p:spPr>
        <p:txBody>
          <a:bodyPr/>
          <a:lstStyle>
            <a:lvl1pPr>
              <a:defRPr sz="2000" baseline="0">
                <a:latin typeface="Times New Roman" panose="02020603050405020304" pitchFamily="18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Times New Roman" panose="02020603050405020304" pitchFamily="18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Times New Roman" panose="02020603050405020304" pitchFamily="18" charset="0"/>
                <a:ea typeface="微軟正黑體" panose="020B0604030504040204" pitchFamily="34" charset="-120"/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0B82C-4795-5242-870E-9FCCB4618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Frontend Website System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E49593-5A67-7A44-97DC-A6C20A37AA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Writer : Kevin</a:t>
            </a:r>
          </a:p>
          <a:p>
            <a:r>
              <a:rPr kumimoji="1" lang="en-US" altLang="zh-TW" dirty="0"/>
              <a:t>Date : 2020/02/04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3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2F82D90-0F5E-F84B-87CF-DA58F2FE7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zh-TW" sz="5400">
                <a:latin typeface="+mj-lt"/>
                <a:ea typeface="+mj-ea"/>
              </a:rPr>
              <a:t>Structure</a:t>
            </a:r>
          </a:p>
        </p:txBody>
      </p:sp>
      <p:pic>
        <p:nvPicPr>
          <p:cNvPr id="7" name="內容版面配置區 6" descr="一張含有 個人, 男人, 室內, 尋找 的圖片&#10;&#10;自動產生的描述">
            <a:extLst>
              <a:ext uri="{FF2B5EF4-FFF2-40B4-BE49-F238E27FC236}">
                <a16:creationId xmlns:a16="http://schemas.microsoft.com/office/drawing/2014/main" id="{846C95C0-1DBC-8D41-AA63-9471677C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637" r="954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5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E908A-C130-7242-B8B1-5BE89288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Structure</a:t>
            </a:r>
            <a:endParaRPr kumimoji="1" lang="zh-TW" altLang="en-US" dirty="0"/>
          </a:p>
        </p:txBody>
      </p:sp>
      <p:pic>
        <p:nvPicPr>
          <p:cNvPr id="5" name="內容版面配置區 4" descr="一張含有 室內, 坐, 白色, 鏡 的圖片&#10;&#10;自動產生的描述">
            <a:extLst>
              <a:ext uri="{FF2B5EF4-FFF2-40B4-BE49-F238E27FC236}">
                <a16:creationId xmlns:a16="http://schemas.microsoft.com/office/drawing/2014/main" id="{E69ACB55-06FF-E248-8FED-D81292B89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014" y="2931287"/>
            <a:ext cx="960158" cy="678512"/>
          </a:xfrm>
        </p:spPr>
      </p:pic>
      <p:pic>
        <p:nvPicPr>
          <p:cNvPr id="7" name="圖片 6" descr="一張含有 個人, 男人, 室內, 尋找 的圖片&#10;&#10;自動產生的描述">
            <a:extLst>
              <a:ext uri="{FF2B5EF4-FFF2-40B4-BE49-F238E27FC236}">
                <a16:creationId xmlns:a16="http://schemas.microsoft.com/office/drawing/2014/main" id="{551151B4-39FC-444D-88B6-08AE96F7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186" y="3609799"/>
            <a:ext cx="1953814" cy="1218680"/>
          </a:xfrm>
          <a:prstGeom prst="rect">
            <a:avLst/>
          </a:prstGeom>
        </p:spPr>
      </p:pic>
      <p:pic>
        <p:nvPicPr>
          <p:cNvPr id="9" name="圖片 8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7FCD71F7-7F55-C948-82C4-58FAAA446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25" y="1435065"/>
            <a:ext cx="1301043" cy="1009816"/>
          </a:xfrm>
          <a:prstGeom prst="rect">
            <a:avLst/>
          </a:prstGeom>
        </p:spPr>
      </p:pic>
      <p:pic>
        <p:nvPicPr>
          <p:cNvPr id="10" name="圖片 9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4B4386CB-6E1C-134A-878B-B3EB1EE2F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871" y="3456701"/>
            <a:ext cx="1301043" cy="1009816"/>
          </a:xfrm>
          <a:prstGeom prst="rect">
            <a:avLst/>
          </a:prstGeom>
        </p:spPr>
      </p:pic>
      <p:pic>
        <p:nvPicPr>
          <p:cNvPr id="11" name="圖片 10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9CACB120-5A9C-6041-9FDE-D654C649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571" y="1432926"/>
            <a:ext cx="1301043" cy="1009816"/>
          </a:xfrm>
          <a:prstGeom prst="rect">
            <a:avLst/>
          </a:prstGeom>
        </p:spPr>
      </p:pic>
      <p:pic>
        <p:nvPicPr>
          <p:cNvPr id="12" name="圖片 11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43BBE945-81E8-664E-B513-9546E44B5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057" y="1435065"/>
            <a:ext cx="1301043" cy="1009816"/>
          </a:xfrm>
          <a:prstGeom prst="rect">
            <a:avLst/>
          </a:prstGeom>
        </p:spPr>
      </p:pic>
      <p:pic>
        <p:nvPicPr>
          <p:cNvPr id="13" name="圖片 12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C46F2D00-42DE-4740-94BE-930F0069A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057" y="3456701"/>
            <a:ext cx="1301043" cy="1009816"/>
          </a:xfrm>
          <a:prstGeom prst="rect">
            <a:avLst/>
          </a:prstGeom>
        </p:spPr>
      </p:pic>
      <p:pic>
        <p:nvPicPr>
          <p:cNvPr id="14" name="圖片 13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BCDC26A0-24EF-734A-902C-502EFDAA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872" y="5375909"/>
            <a:ext cx="1301043" cy="1009816"/>
          </a:xfrm>
          <a:prstGeom prst="rect">
            <a:avLst/>
          </a:prstGeom>
        </p:spPr>
      </p:pic>
      <p:pic>
        <p:nvPicPr>
          <p:cNvPr id="15" name="圖片 14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77FF758D-8990-994C-A0D7-2DD0138F1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571" y="5375909"/>
            <a:ext cx="1301043" cy="1009816"/>
          </a:xfrm>
          <a:prstGeom prst="rect">
            <a:avLst/>
          </a:prstGeom>
        </p:spPr>
      </p:pic>
      <p:pic>
        <p:nvPicPr>
          <p:cNvPr id="16" name="圖片 15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019F656A-F67A-B649-B89C-CA50D21D5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056" y="5375909"/>
            <a:ext cx="1301043" cy="1009816"/>
          </a:xfrm>
          <a:prstGeom prst="rect">
            <a:avLst/>
          </a:prstGeom>
        </p:spPr>
      </p:pic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2835130-3054-3144-ADCF-BE74A5032638}"/>
              </a:ext>
            </a:extLst>
          </p:cNvPr>
          <p:cNvCxnSpPr>
            <a:stCxn id="11" idx="2"/>
            <a:endCxn id="5" idx="0"/>
          </p:cNvCxnSpPr>
          <p:nvPr/>
        </p:nvCxnSpPr>
        <p:spPr>
          <a:xfrm>
            <a:off x="5119093" y="2442742"/>
            <a:ext cx="0" cy="488545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9170B468-464B-614B-B7D5-5A8BBFC9A286}"/>
              </a:ext>
            </a:extLst>
          </p:cNvPr>
          <p:cNvCxnSpPr>
            <a:cxnSpLocks/>
          </p:cNvCxnSpPr>
          <p:nvPr/>
        </p:nvCxnSpPr>
        <p:spPr>
          <a:xfrm flipH="1">
            <a:off x="6079251" y="2442742"/>
            <a:ext cx="1030622" cy="73778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758B3B4D-11F6-FC4F-B057-CBDB230EA32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209969" y="3961609"/>
            <a:ext cx="899902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A06B449F-4583-E843-9AAE-42F3891F5DE7}"/>
              </a:ext>
            </a:extLst>
          </p:cNvPr>
          <p:cNvCxnSpPr>
            <a:cxnSpLocks/>
          </p:cNvCxnSpPr>
          <p:nvPr/>
        </p:nvCxnSpPr>
        <p:spPr>
          <a:xfrm flipH="1" flipV="1">
            <a:off x="6209969" y="4828479"/>
            <a:ext cx="899903" cy="54743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FE2A575F-E373-AA41-831B-97E88332A245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5119093" y="4828479"/>
            <a:ext cx="0" cy="54743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DF2F1BE8-8189-EF44-B82A-1198DDCCBA1A}"/>
              </a:ext>
            </a:extLst>
          </p:cNvPr>
          <p:cNvCxnSpPr>
            <a:cxnSpLocks/>
          </p:cNvCxnSpPr>
          <p:nvPr/>
        </p:nvCxnSpPr>
        <p:spPr>
          <a:xfrm flipV="1">
            <a:off x="2869099" y="4828479"/>
            <a:ext cx="1013871" cy="54743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0A63A458-9B4D-5047-8DC0-6471DD0D40B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869100" y="3961609"/>
            <a:ext cx="1013870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9D70CD09-0850-5A4F-B196-54D93EE0CF63}"/>
              </a:ext>
            </a:extLst>
          </p:cNvPr>
          <p:cNvCxnSpPr>
            <a:cxnSpLocks/>
          </p:cNvCxnSpPr>
          <p:nvPr/>
        </p:nvCxnSpPr>
        <p:spPr>
          <a:xfrm>
            <a:off x="2869099" y="2442742"/>
            <a:ext cx="1013871" cy="59975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72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7C33D9-FBA1-7A4B-89E9-1D3F3A0C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Structure</a:t>
            </a:r>
            <a:endParaRPr kumimoji="1"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B3C35AE1-71DF-1F4C-8442-A7A767565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50219"/>
            <a:ext cx="8596668" cy="3791143"/>
          </a:xfrm>
        </p:spPr>
        <p:txBody>
          <a:bodyPr/>
          <a:lstStyle/>
          <a:p>
            <a:r>
              <a:rPr lang="zh-CN" altLang="en-US" dirty="0"/>
              <a:t>所需資訊</a:t>
            </a:r>
            <a:endParaRPr lang="en-US" altLang="zh-CN" dirty="0"/>
          </a:p>
          <a:p>
            <a:pPr lvl="1"/>
            <a:r>
              <a:rPr lang="en-US" altLang="zh-TW" dirty="0"/>
              <a:t>Login</a:t>
            </a:r>
          </a:p>
          <a:p>
            <a:pPr lvl="1"/>
            <a:r>
              <a:rPr lang="en-US" altLang="zh-TW" dirty="0"/>
              <a:t>Now page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0B697F9-126B-9544-B18E-A4444C5C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398104"/>
            <a:ext cx="9101421" cy="67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0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6CA5D-4D7C-6B4B-8C9C-EEA245CE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Flow Diagram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595D56-BF97-CE4F-81CF-7A916F598699}"/>
              </a:ext>
            </a:extLst>
          </p:cNvPr>
          <p:cNvSpPr/>
          <p:nvPr/>
        </p:nvSpPr>
        <p:spPr>
          <a:xfrm>
            <a:off x="1908313" y="1542551"/>
            <a:ext cx="6170212" cy="45640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EA1A651A-C133-2F43-93D6-E38C9D5DF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01" y="1542551"/>
            <a:ext cx="690112" cy="5356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07B405D-22BA-5D4E-B501-7C203CBB2066}"/>
              </a:ext>
            </a:extLst>
          </p:cNvPr>
          <p:cNvSpPr/>
          <p:nvPr/>
        </p:nvSpPr>
        <p:spPr>
          <a:xfrm>
            <a:off x="3721209" y="1654740"/>
            <a:ext cx="4198289" cy="1915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A80C62A-02F1-B140-BDF0-90D99E54B0D1}"/>
              </a:ext>
            </a:extLst>
          </p:cNvPr>
          <p:cNvSpPr txBox="1"/>
          <p:nvPr/>
        </p:nvSpPr>
        <p:spPr>
          <a:xfrm>
            <a:off x="2051437" y="1681246"/>
            <a:ext cx="69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Page</a:t>
            </a:r>
            <a:endParaRPr kumimoji="1" lang="zh-TW" altLang="en-US" dirty="0"/>
          </a:p>
        </p:txBody>
      </p:sp>
      <p:pic>
        <p:nvPicPr>
          <p:cNvPr id="11" name="圖片 10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01A2E859-2E9F-E449-8281-64F7E31D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97" y="1654741"/>
            <a:ext cx="690112" cy="5356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BC5BE9F-1967-9249-8313-8D1D38A33577}"/>
              </a:ext>
            </a:extLst>
          </p:cNvPr>
          <p:cNvSpPr txBox="1"/>
          <p:nvPr/>
        </p:nvSpPr>
        <p:spPr>
          <a:xfrm>
            <a:off x="3759117" y="1681246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Pattern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4D8EFB1-0D3C-1A43-8967-E29AFA915A19}"/>
              </a:ext>
            </a:extLst>
          </p:cNvPr>
          <p:cNvSpPr/>
          <p:nvPr/>
        </p:nvSpPr>
        <p:spPr>
          <a:xfrm>
            <a:off x="4579015" y="2202737"/>
            <a:ext cx="1672307" cy="1049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B0F3A036-98CF-004E-A407-75BFB68E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903" y="2190377"/>
            <a:ext cx="690112" cy="53563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A0CF44-CC31-3B4A-98DB-38330798BC2A}"/>
              </a:ext>
            </a:extLst>
          </p:cNvPr>
          <p:cNvSpPr txBox="1"/>
          <p:nvPr/>
        </p:nvSpPr>
        <p:spPr>
          <a:xfrm>
            <a:off x="4579015" y="219037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Component</a:t>
            </a:r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01D5A9-A378-D746-BA37-4C077F99E745}"/>
              </a:ext>
            </a:extLst>
          </p:cNvPr>
          <p:cNvSpPr/>
          <p:nvPr/>
        </p:nvSpPr>
        <p:spPr>
          <a:xfrm>
            <a:off x="2741549" y="3940944"/>
            <a:ext cx="1672307" cy="1049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561E8ABB-4ED1-544B-B2ED-10B0F187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37" y="3928584"/>
            <a:ext cx="690112" cy="53563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9E3425F-B431-BC42-92E8-0386CE187AC4}"/>
              </a:ext>
            </a:extLst>
          </p:cNvPr>
          <p:cNvSpPr txBox="1"/>
          <p:nvPr/>
        </p:nvSpPr>
        <p:spPr>
          <a:xfrm>
            <a:off x="2741549" y="392858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Component</a:t>
            </a: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4A1105-1116-8048-83D5-8D713F58424E}"/>
              </a:ext>
            </a:extLst>
          </p:cNvPr>
          <p:cNvSpPr/>
          <p:nvPr/>
        </p:nvSpPr>
        <p:spPr>
          <a:xfrm>
            <a:off x="5689776" y="3928584"/>
            <a:ext cx="2229722" cy="1541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" name="圖片 19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2BB96160-B08E-C34F-BF55-F679FB50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663" y="3928584"/>
            <a:ext cx="690112" cy="53563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344C9F3-BDB9-CA41-B83F-A953D2932394}"/>
              </a:ext>
            </a:extLst>
          </p:cNvPr>
          <p:cNvSpPr txBox="1"/>
          <p:nvPr/>
        </p:nvSpPr>
        <p:spPr>
          <a:xfrm>
            <a:off x="5727683" y="3955089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Pattern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07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6CA5D-4D7C-6B4B-8C9C-EEA245CE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Flow Diagram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9496DCD-50B6-FD4B-BBDB-791DD0382356}"/>
              </a:ext>
            </a:extLst>
          </p:cNvPr>
          <p:cNvSpPr txBox="1"/>
          <p:nvPr/>
        </p:nvSpPr>
        <p:spPr>
          <a:xfrm>
            <a:off x="3824576" y="2800184"/>
            <a:ext cx="1457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dirty="0"/>
              <a:t>Pattern</a:t>
            </a:r>
            <a:endParaRPr kumimoji="1" lang="zh-TW" altLang="en-US" sz="3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6935C44-9262-CD40-8989-B6455434572C}"/>
              </a:ext>
            </a:extLst>
          </p:cNvPr>
          <p:cNvSpPr txBox="1"/>
          <p:nvPr/>
        </p:nvSpPr>
        <p:spPr>
          <a:xfrm>
            <a:off x="1178118" y="2800184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dirty="0"/>
              <a:t>Page</a:t>
            </a:r>
            <a:endParaRPr kumimoji="1" lang="zh-TW" altLang="en-US" sz="30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32BFE00-1172-AE46-8CD2-2EA0D14FE8B4}"/>
              </a:ext>
            </a:extLst>
          </p:cNvPr>
          <p:cNvSpPr txBox="1"/>
          <p:nvPr/>
        </p:nvSpPr>
        <p:spPr>
          <a:xfrm>
            <a:off x="6466476" y="2785608"/>
            <a:ext cx="21451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dirty="0"/>
              <a:t>Component</a:t>
            </a:r>
            <a:endParaRPr kumimoji="1" lang="zh-TW" altLang="en-US" sz="3000" dirty="0"/>
          </a:p>
        </p:txBody>
      </p:sp>
      <p:pic>
        <p:nvPicPr>
          <p:cNvPr id="5" name="圖片 4" descr="一張含有 畫畫 的圖片&#10;&#10;自動產生的描述">
            <a:extLst>
              <a:ext uri="{FF2B5EF4-FFF2-40B4-BE49-F238E27FC236}">
                <a16:creationId xmlns:a16="http://schemas.microsoft.com/office/drawing/2014/main" id="{F853FCCF-F74B-4943-8198-33E8EE20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13" y="2930002"/>
            <a:ext cx="265210" cy="26521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B62A6AE-623F-644B-8B54-3B66543B0301}"/>
              </a:ext>
            </a:extLst>
          </p:cNvPr>
          <p:cNvSpPr txBox="1"/>
          <p:nvPr/>
        </p:nvSpPr>
        <p:spPr>
          <a:xfrm>
            <a:off x="2742980" y="2708664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/>
              <a:t>&gt;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68544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7F7D7-0836-6F44-BB89-F2B9F844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Flow Diagram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C44ADD2-6AB6-934B-9938-D4808BD05EF7}"/>
              </a:ext>
            </a:extLst>
          </p:cNvPr>
          <p:cNvSpPr txBox="1"/>
          <p:nvPr/>
        </p:nvSpPr>
        <p:spPr>
          <a:xfrm>
            <a:off x="4651513" y="1765189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Start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4BF9609-F445-9F49-95A8-BF9B2FACA358}"/>
              </a:ext>
            </a:extLst>
          </p:cNvPr>
          <p:cNvSpPr txBox="1"/>
          <p:nvPr/>
        </p:nvSpPr>
        <p:spPr>
          <a:xfrm>
            <a:off x="2449003" y="2631881"/>
            <a:ext cx="62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Web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9A7775-D302-CB49-8F1A-5262F0768489}"/>
              </a:ext>
            </a:extLst>
          </p:cNvPr>
          <p:cNvSpPr txBox="1"/>
          <p:nvPr/>
        </p:nvSpPr>
        <p:spPr>
          <a:xfrm>
            <a:off x="6668098" y="263188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Mobile</a:t>
            </a:r>
            <a:endParaRPr kumimoji="1" lang="zh-TW" altLang="en-US" dirty="0"/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BE389DAB-457E-404A-835A-1F042729CD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98411" y="1340379"/>
            <a:ext cx="497360" cy="2101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576E0C33-F4B3-8646-BE77-49D70CC598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57322" y="2388559"/>
            <a:ext cx="2234249" cy="2464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0F489329-9A1B-7643-93B1-42F9DBC2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26" y="4220125"/>
            <a:ext cx="479113" cy="371868"/>
          </a:xfrm>
          <a:prstGeom prst="rect">
            <a:avLst/>
          </a:prstGeom>
        </p:spPr>
      </p:pic>
      <p:pic>
        <p:nvPicPr>
          <p:cNvPr id="12" name="圖片 11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DD209D35-74E4-004E-9CC8-FB734448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87" y="4220125"/>
            <a:ext cx="479113" cy="371868"/>
          </a:xfrm>
          <a:prstGeom prst="rect">
            <a:avLst/>
          </a:prstGeom>
        </p:spPr>
      </p:pic>
      <p:pic>
        <p:nvPicPr>
          <p:cNvPr id="13" name="圖片 12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961BF79D-FAD9-3444-8951-6CE6FFB5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19" y="4220125"/>
            <a:ext cx="479113" cy="371868"/>
          </a:xfrm>
          <a:prstGeom prst="rect">
            <a:avLst/>
          </a:prstGeom>
        </p:spPr>
      </p:pic>
      <p:pic>
        <p:nvPicPr>
          <p:cNvPr id="14" name="圖片 13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E292B0F2-689C-504E-99F0-7ED06F0A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12" y="4220125"/>
            <a:ext cx="479113" cy="371868"/>
          </a:xfrm>
          <a:prstGeom prst="rect">
            <a:avLst/>
          </a:prstGeom>
        </p:spPr>
      </p:pic>
      <p:pic>
        <p:nvPicPr>
          <p:cNvPr id="15" name="圖片 14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01FFF26C-9935-EE4F-8629-43EA9B2B0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136" y="4220125"/>
            <a:ext cx="479113" cy="371868"/>
          </a:xfrm>
          <a:prstGeom prst="rect">
            <a:avLst/>
          </a:prstGeom>
        </p:spPr>
      </p:pic>
      <p:pic>
        <p:nvPicPr>
          <p:cNvPr id="16" name="圖片 15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0FDF991D-CB0D-1745-AEA1-DECFA8AC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867" y="4220125"/>
            <a:ext cx="479113" cy="371868"/>
          </a:xfrm>
          <a:prstGeom prst="rect">
            <a:avLst/>
          </a:prstGeom>
        </p:spPr>
      </p:pic>
      <p:pic>
        <p:nvPicPr>
          <p:cNvPr id="17" name="圖片 16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775E906E-53B1-A340-9A3B-163E4B49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990" y="4220125"/>
            <a:ext cx="479113" cy="371868"/>
          </a:xfrm>
          <a:prstGeom prst="rect">
            <a:avLst/>
          </a:prstGeom>
        </p:spPr>
      </p:pic>
      <p:pic>
        <p:nvPicPr>
          <p:cNvPr id="18" name="圖片 17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E8EFFC8F-27CF-FC4C-A19C-DED2D7A6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73" y="4220125"/>
            <a:ext cx="479113" cy="371868"/>
          </a:xfrm>
          <a:prstGeom prst="rect">
            <a:avLst/>
          </a:prstGeom>
        </p:spPr>
      </p:pic>
      <p:pic>
        <p:nvPicPr>
          <p:cNvPr id="19" name="圖片 18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F5341802-7AFC-FC4B-ADCB-C0C375F1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306" y="4220125"/>
            <a:ext cx="479113" cy="371868"/>
          </a:xfrm>
          <a:prstGeom prst="rect">
            <a:avLst/>
          </a:prstGeom>
        </p:spPr>
      </p:pic>
      <p:pic>
        <p:nvPicPr>
          <p:cNvPr id="20" name="圖片 19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C6C0F850-42BF-F844-863B-5F1D3BEE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73" y="4220125"/>
            <a:ext cx="479113" cy="371868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6636D8A-B4F7-7441-90B5-7898398B2A1D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flipH="1">
            <a:off x="1495883" y="3001213"/>
            <a:ext cx="1266187" cy="121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8AD264A-EA0A-9E48-9932-F7ED3C3993A5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2118244" y="3001213"/>
            <a:ext cx="643826" cy="121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F26CE28-8D7F-F745-A8B9-6B1F155A28E2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2762070" y="3001213"/>
            <a:ext cx="1233506" cy="121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42AE6D1-3C85-BE42-A8E8-DFA8D5710AD5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762069" y="3001213"/>
            <a:ext cx="1" cy="121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04D3034-A42C-454A-8540-C8FBA52B4FC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7097864" y="3001213"/>
            <a:ext cx="1282829" cy="121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ABA4DB4-E240-A045-B455-12BC7668050D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7097864" y="3001213"/>
            <a:ext cx="671683" cy="121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1D3BFF2-7DB7-0F41-B5FC-79AED1C8F913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flipH="1">
            <a:off x="7097863" y="3001213"/>
            <a:ext cx="1" cy="121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7CE04B5-F92A-5349-92FD-CC6AD8508319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6448130" y="3001213"/>
            <a:ext cx="649734" cy="121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FEB50EB-DA0F-9C46-8630-14AE9C25219F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5832424" y="3001213"/>
            <a:ext cx="1265440" cy="121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F1AF1EA5-ECD1-E34C-9B97-67BF5A07AE1C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>
            <a:off x="2762070" y="3001213"/>
            <a:ext cx="622360" cy="121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64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D5233-230B-AF45-979B-99D3894F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Concept</a:t>
            </a:r>
            <a:endParaRPr kumimoji="1" lang="zh-TW" altLang="en-US" dirty="0"/>
          </a:p>
        </p:txBody>
      </p:sp>
      <p:pic>
        <p:nvPicPr>
          <p:cNvPr id="5" name="內容版面配置區 4" descr="一張含有 個人, 相片, 男人, 女性 的圖片&#10;&#10;自動產生的描述">
            <a:extLst>
              <a:ext uri="{FF2B5EF4-FFF2-40B4-BE49-F238E27FC236}">
                <a16:creationId xmlns:a16="http://schemas.microsoft.com/office/drawing/2014/main" id="{E2515C12-D3D9-0848-9139-386655913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87184"/>
            <a:ext cx="1948297" cy="145934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FF6259-75E8-BD42-93AE-62B3FFD1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20" y="1387184"/>
            <a:ext cx="2374805" cy="1221545"/>
          </a:xfrm>
          <a:prstGeom prst="rect">
            <a:avLst/>
          </a:prstGeom>
        </p:spPr>
      </p:pic>
      <p:pic>
        <p:nvPicPr>
          <p:cNvPr id="9" name="圖片 8" descr="一張含有 女性, 遊戲, 襯衫, 男人 的圖片&#10;&#10;自動產生的描述">
            <a:extLst>
              <a:ext uri="{FF2B5EF4-FFF2-40B4-BE49-F238E27FC236}">
                <a16:creationId xmlns:a16="http://schemas.microsoft.com/office/drawing/2014/main" id="{1FFE13C4-DC8A-DA41-98FE-F347F4417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653" y="1387184"/>
            <a:ext cx="2269744" cy="1320157"/>
          </a:xfrm>
          <a:prstGeom prst="rect">
            <a:avLst/>
          </a:prstGeom>
        </p:spPr>
      </p:pic>
      <p:pic>
        <p:nvPicPr>
          <p:cNvPr id="11" name="圖片 10" descr="一張含有 帽, 窗戶, 男人, 穿著 的圖片&#10;&#10;自動產生的描述">
            <a:extLst>
              <a:ext uri="{FF2B5EF4-FFF2-40B4-BE49-F238E27FC236}">
                <a16:creationId xmlns:a16="http://schemas.microsoft.com/office/drawing/2014/main" id="{D62F96D3-CDAB-324C-90F9-AFB18BD2F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325" y="1387183"/>
            <a:ext cx="2035908" cy="1221545"/>
          </a:xfrm>
          <a:prstGeom prst="rect">
            <a:avLst/>
          </a:prstGeom>
        </p:spPr>
      </p:pic>
      <p:pic>
        <p:nvPicPr>
          <p:cNvPr id="15" name="圖片 14" descr="一張含有 個人, 尋找, 男人, 相片 的圖片&#10;&#10;自動產生的描述">
            <a:extLst>
              <a:ext uri="{FF2B5EF4-FFF2-40B4-BE49-F238E27FC236}">
                <a16:creationId xmlns:a16="http://schemas.microsoft.com/office/drawing/2014/main" id="{EAC7168E-47B8-0747-9581-1F8F2512F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34" y="2945599"/>
            <a:ext cx="2181330" cy="1221545"/>
          </a:xfrm>
          <a:prstGeom prst="rect">
            <a:avLst/>
          </a:prstGeom>
        </p:spPr>
      </p:pic>
      <p:pic>
        <p:nvPicPr>
          <p:cNvPr id="17" name="圖片 16" descr="一張含有 男人, 個人, 穿著, 握住 的圖片&#10;&#10;自動產生的描述">
            <a:extLst>
              <a:ext uri="{FF2B5EF4-FFF2-40B4-BE49-F238E27FC236}">
                <a16:creationId xmlns:a16="http://schemas.microsoft.com/office/drawing/2014/main" id="{5CE4BDDA-8EF2-574E-9722-D71884CB4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844" y="2945599"/>
            <a:ext cx="2374805" cy="1237037"/>
          </a:xfrm>
          <a:prstGeom prst="rect">
            <a:avLst/>
          </a:prstGeom>
        </p:spPr>
      </p:pic>
      <p:pic>
        <p:nvPicPr>
          <p:cNvPr id="19" name="圖片 18" descr="一張含有 男人, 坐, 尋找, 桌 的圖片&#10;&#10;自動產生的描述">
            <a:extLst>
              <a:ext uri="{FF2B5EF4-FFF2-40B4-BE49-F238E27FC236}">
                <a16:creationId xmlns:a16="http://schemas.microsoft.com/office/drawing/2014/main" id="{8C313E58-11C3-7943-9489-3328B056CA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3829" y="2945599"/>
            <a:ext cx="1948297" cy="1325128"/>
          </a:xfrm>
          <a:prstGeom prst="rect">
            <a:avLst/>
          </a:prstGeom>
        </p:spPr>
      </p:pic>
      <p:pic>
        <p:nvPicPr>
          <p:cNvPr id="21" name="圖片 20" descr="一張含有 相片, 正面, 握住, 桌 的圖片&#10;&#10;自動產生的描述">
            <a:extLst>
              <a:ext uri="{FF2B5EF4-FFF2-40B4-BE49-F238E27FC236}">
                <a16:creationId xmlns:a16="http://schemas.microsoft.com/office/drawing/2014/main" id="{5D44894E-800D-F546-A3B4-CCEF56355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2306" y="2950570"/>
            <a:ext cx="2027644" cy="1320157"/>
          </a:xfrm>
          <a:prstGeom prst="rect">
            <a:avLst/>
          </a:prstGeom>
        </p:spPr>
      </p:pic>
      <p:pic>
        <p:nvPicPr>
          <p:cNvPr id="25" name="圖片 24" descr="一張含有 男人, 套裝, 個人, 穿著 的圖片&#10;&#10;自動產生的描述">
            <a:extLst>
              <a:ext uri="{FF2B5EF4-FFF2-40B4-BE49-F238E27FC236}">
                <a16:creationId xmlns:a16="http://schemas.microsoft.com/office/drawing/2014/main" id="{B36F52AA-365D-C946-9C72-FFE5FCBE30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335" y="4347825"/>
            <a:ext cx="2251510" cy="148469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343EB43-4278-B149-92F5-3857FEE683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9024" y="4347825"/>
            <a:ext cx="2626763" cy="1484692"/>
          </a:xfrm>
          <a:prstGeom prst="rect">
            <a:avLst/>
          </a:prstGeom>
        </p:spPr>
      </p:pic>
      <p:pic>
        <p:nvPicPr>
          <p:cNvPr id="31" name="圖片 30" descr="一張含有 個人, 室內, 男人, 穿著 的圖片&#10;&#10;自動產生的描述">
            <a:extLst>
              <a:ext uri="{FF2B5EF4-FFF2-40B4-BE49-F238E27FC236}">
                <a16:creationId xmlns:a16="http://schemas.microsoft.com/office/drawing/2014/main" id="{2D2E5FB2-5B66-F841-9AC8-67EE42B57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2842" y="4347825"/>
            <a:ext cx="2485972" cy="1459342"/>
          </a:xfrm>
          <a:prstGeom prst="rect">
            <a:avLst/>
          </a:prstGeom>
        </p:spPr>
      </p:pic>
      <p:pic>
        <p:nvPicPr>
          <p:cNvPr id="35" name="圖片 34" descr="一張含有 男人, 握住, 洋裝, 直立的 的圖片&#10;&#10;自動產生的描述">
            <a:extLst>
              <a:ext uri="{FF2B5EF4-FFF2-40B4-BE49-F238E27FC236}">
                <a16:creationId xmlns:a16="http://schemas.microsoft.com/office/drawing/2014/main" id="{61505FC4-725C-6A4C-BAD7-495F2137CC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5966" y="4340231"/>
            <a:ext cx="2116697" cy="15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BD1B9B-C3D1-F640-B489-667476E9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Concept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290B335-DEC2-BA4C-826F-EFABE0C2A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69442"/>
              </p:ext>
            </p:extLst>
          </p:nvPr>
        </p:nvGraphicFramePr>
        <p:xfrm>
          <a:off x="677863" y="1358900"/>
          <a:ext cx="8596312" cy="4683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005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3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15A5383-FF6E-E949-A1F0-6818A941C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zh-TW" sz="5400">
                <a:latin typeface="+mj-lt"/>
                <a:ea typeface="+mj-ea"/>
              </a:rPr>
              <a:t>Concept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內容版面配置區 4" descr="一張含有 個人, 球拍, 女性, 球 的圖片&#10;&#10;自動產生的描述">
            <a:extLst>
              <a:ext uri="{FF2B5EF4-FFF2-40B4-BE49-F238E27FC236}">
                <a16:creationId xmlns:a16="http://schemas.microsoft.com/office/drawing/2014/main" id="{663D7D11-0AA3-E641-A1F4-D7CF03ED5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405" y="761905"/>
            <a:ext cx="2562826" cy="3217333"/>
          </a:xfrm>
          <a:prstGeom prst="rect">
            <a:avLst/>
          </a:prstGeom>
        </p:spPr>
      </p:pic>
      <p:pic>
        <p:nvPicPr>
          <p:cNvPr id="7" name="圖片 6" descr="一張含有 個人, 男人, 女性, 直立的 的圖片&#10;&#10;自動產生的描述">
            <a:extLst>
              <a:ext uri="{FF2B5EF4-FFF2-40B4-BE49-F238E27FC236}">
                <a16:creationId xmlns:a16="http://schemas.microsoft.com/office/drawing/2014/main" id="{F3260753-B22B-4746-8BA7-44D148B9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480" y="1154092"/>
            <a:ext cx="3426704" cy="2432959"/>
          </a:xfrm>
          <a:prstGeom prst="rect">
            <a:avLst/>
          </a:prstGeom>
        </p:spPr>
      </p:pic>
      <p:pic>
        <p:nvPicPr>
          <p:cNvPr id="9" name="圖片 8" descr="一張含有 個人, 男人, 桌, 女性 的圖片&#10;&#10;自動產生的描述">
            <a:extLst>
              <a:ext uri="{FF2B5EF4-FFF2-40B4-BE49-F238E27FC236}">
                <a16:creationId xmlns:a16="http://schemas.microsoft.com/office/drawing/2014/main" id="{105F3B06-1BB7-0F40-8AED-87456BFB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073" y="1286876"/>
            <a:ext cx="3426704" cy="2167390"/>
          </a:xfrm>
          <a:prstGeom prst="rect">
            <a:avLst/>
          </a:prstGeom>
        </p:spPr>
      </p:pic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:a16="http://schemas.microsoft.com/office/drawing/2014/main" id="{AAC35D38-5044-7042-9E10-164CAC7EE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7" y="192213"/>
            <a:ext cx="6957630" cy="4187572"/>
          </a:xfrm>
          <a:prstGeom prst="rect">
            <a:avLst/>
          </a:prstGeom>
        </p:spPr>
      </p:pic>
      <p:pic>
        <p:nvPicPr>
          <p:cNvPr id="13" name="圖片 12" descr="一張含有 螢幕擷取畫面, 監視器, 螢幕, 女性 的圖片&#10;&#10;自動產生的描述">
            <a:extLst>
              <a:ext uri="{FF2B5EF4-FFF2-40B4-BE49-F238E27FC236}">
                <a16:creationId xmlns:a16="http://schemas.microsoft.com/office/drawing/2014/main" id="{49F0ADF6-A876-704E-9E81-497F48B18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746" y="152693"/>
            <a:ext cx="8630618" cy="42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8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7B8D88-48D7-DE4C-9A06-E86A3BFE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Concept</a:t>
            </a:r>
            <a:endParaRPr kumimoji="1" lang="zh-TW" altLang="en-US" dirty="0"/>
          </a:p>
        </p:txBody>
      </p:sp>
      <p:pic>
        <p:nvPicPr>
          <p:cNvPr id="5" name="內容版面配置區 4" descr="一張含有 室內, 桌, 女性, 廚房 的圖片&#10;&#10;自動產生的描述">
            <a:extLst>
              <a:ext uri="{FF2B5EF4-FFF2-40B4-BE49-F238E27FC236}">
                <a16:creationId xmlns:a16="http://schemas.microsoft.com/office/drawing/2014/main" id="{8B779305-D629-7B40-911C-1712EF851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122" y="1538196"/>
            <a:ext cx="4591573" cy="4001994"/>
          </a:xfrm>
        </p:spPr>
      </p:pic>
      <p:pic>
        <p:nvPicPr>
          <p:cNvPr id="7" name="圖片 6" descr="一張含有 相片, 男人, 女性, 直立的 的圖片&#10;&#10;自動產生的描述">
            <a:extLst>
              <a:ext uri="{FF2B5EF4-FFF2-40B4-BE49-F238E27FC236}">
                <a16:creationId xmlns:a16="http://schemas.microsoft.com/office/drawing/2014/main" id="{E3E93140-4AB5-1E41-AECF-2F4E01F2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359" y="1538197"/>
            <a:ext cx="4126279" cy="4001994"/>
          </a:xfrm>
          <a:prstGeom prst="rect">
            <a:avLst/>
          </a:prstGeom>
        </p:spPr>
      </p:pic>
      <p:pic>
        <p:nvPicPr>
          <p:cNvPr id="9" name="圖片 8" descr="一張含有 個人, 室內, 男人, 直立的 的圖片&#10;&#10;自動產生的描述">
            <a:extLst>
              <a:ext uri="{FF2B5EF4-FFF2-40B4-BE49-F238E27FC236}">
                <a16:creationId xmlns:a16="http://schemas.microsoft.com/office/drawing/2014/main" id="{E6BB96E5-1A5E-FD48-A430-141FC370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693" y="1264689"/>
            <a:ext cx="7016003" cy="49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9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F4676-BEBD-E14B-9313-A0F51337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6D2F9A-EC09-1644-83A5-13B5272AB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Abstract</a:t>
            </a:r>
          </a:p>
          <a:p>
            <a:r>
              <a:rPr kumimoji="1" lang="en-US" altLang="zh-TW" dirty="0"/>
              <a:t>Structure</a:t>
            </a:r>
          </a:p>
          <a:p>
            <a:r>
              <a:rPr kumimoji="1" lang="en-US" altLang="zh-TW" dirty="0"/>
              <a:t>Flow Diagram</a:t>
            </a:r>
          </a:p>
          <a:p>
            <a:r>
              <a:rPr kumimoji="1" lang="en-US" altLang="zh-TW" dirty="0"/>
              <a:t>Concept</a:t>
            </a:r>
          </a:p>
          <a:p>
            <a:r>
              <a:rPr kumimoji="1" lang="en-US" altLang="zh-TW" dirty="0"/>
              <a:t>Conclusion</a:t>
            </a:r>
          </a:p>
          <a:p>
            <a:r>
              <a:rPr kumimoji="1" lang="en-US" altLang="zh-TW" dirty="0"/>
              <a:t>Q &amp; A</a:t>
            </a:r>
          </a:p>
          <a:p>
            <a:r>
              <a:rPr kumimoji="1" lang="en-US" altLang="zh-TW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93236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7DE2E-97FE-3440-B955-524F44A2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FA310E-2B00-D948-A32E-FA8D9401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EA523C4-5D9A-E74E-ABF0-247C03971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277511"/>
              </p:ext>
            </p:extLst>
          </p:nvPr>
        </p:nvGraphicFramePr>
        <p:xfrm>
          <a:off x="677333" y="1431238"/>
          <a:ext cx="8792669" cy="46816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0913">
                  <a:extLst>
                    <a:ext uri="{9D8B030D-6E8A-4147-A177-3AD203B41FA5}">
                      <a16:colId xmlns:a16="http://schemas.microsoft.com/office/drawing/2014/main" val="1640858208"/>
                    </a:ext>
                  </a:extLst>
                </a:gridCol>
                <a:gridCol w="7541756">
                  <a:extLst>
                    <a:ext uri="{9D8B030D-6E8A-4147-A177-3AD203B41FA5}">
                      <a16:colId xmlns:a16="http://schemas.microsoft.com/office/drawing/2014/main" val="1748962604"/>
                    </a:ext>
                  </a:extLst>
                </a:gridCol>
              </a:tblGrid>
              <a:tr h="803523">
                <a:tc>
                  <a:txBody>
                    <a:bodyPr/>
                    <a:lstStyle/>
                    <a:p>
                      <a:pPr algn="ctr" fontAlgn="t"/>
                      <a:endParaRPr lang="zh-TW" altLang="en-US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2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中期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644119"/>
                  </a:ext>
                </a:extLst>
              </a:tr>
              <a:tr h="1292722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作法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利用 </a:t>
                      </a:r>
                      <a:r>
                        <a:rPr lang="en-US" altLang="zh-TW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CSS</a:t>
                      </a:r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 調整網頁樣式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25267"/>
                  </a:ext>
                </a:extLst>
              </a:tr>
              <a:tr h="1292722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缺點</a:t>
                      </a:r>
                      <a:endParaRPr lang="zh-TW" altLang="en-US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fontAlgn="t">
                        <a:buAutoNum type="arabicPeriod"/>
                      </a:pPr>
                      <a:r>
                        <a:rPr lang="zh-CN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若要使網頁排版能有變化，則難以實現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 RWD</a:t>
                      </a:r>
                    </a:p>
                    <a:p>
                      <a:pPr marL="342900" indent="-342900" algn="ctr" fontAlgn="t">
                        <a:buAutoNum type="arabicPeriod"/>
                      </a:pPr>
                      <a:r>
                        <a:rPr lang="zh-CN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若要實現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 RWD</a:t>
                      </a:r>
                      <a:r>
                        <a:rPr lang="zh-CN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，則網頁排版會受到限制</a:t>
                      </a:r>
                      <a:endParaRPr lang="zh-TW" altLang="en-US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4121815"/>
                  </a:ext>
                </a:extLst>
              </a:tr>
              <a:tr h="1292722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優點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開發速度快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44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641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7DE2E-97FE-3440-B955-524F44A2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FA310E-2B00-D948-A32E-FA8D9401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EA523C4-5D9A-E74E-ABF0-247C03971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027132"/>
              </p:ext>
            </p:extLst>
          </p:nvPr>
        </p:nvGraphicFramePr>
        <p:xfrm>
          <a:off x="677333" y="1431238"/>
          <a:ext cx="8792669" cy="46816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0913">
                  <a:extLst>
                    <a:ext uri="{9D8B030D-6E8A-4147-A177-3AD203B41FA5}">
                      <a16:colId xmlns:a16="http://schemas.microsoft.com/office/drawing/2014/main" val="1640858208"/>
                    </a:ext>
                  </a:extLst>
                </a:gridCol>
                <a:gridCol w="7541756">
                  <a:extLst>
                    <a:ext uri="{9D8B030D-6E8A-4147-A177-3AD203B41FA5}">
                      <a16:colId xmlns:a16="http://schemas.microsoft.com/office/drawing/2014/main" val="1748962604"/>
                    </a:ext>
                  </a:extLst>
                </a:gridCol>
              </a:tblGrid>
              <a:tr h="803523">
                <a:tc>
                  <a:txBody>
                    <a:bodyPr/>
                    <a:lstStyle/>
                    <a:p>
                      <a:pPr algn="ctr" fontAlgn="t"/>
                      <a:endParaRPr lang="zh-TW" altLang="en-US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現今</a:t>
                      </a:r>
                      <a:endParaRPr lang="zh-TW" altLang="en-US" sz="2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644119"/>
                  </a:ext>
                </a:extLst>
              </a:tr>
              <a:tr h="1292722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作法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利用前端框架 </a:t>
                      </a:r>
                      <a:r>
                        <a:rPr lang="en-US" altLang="zh-TW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Component </a:t>
                      </a:r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的概念，去實現</a:t>
                      </a:r>
                      <a:r>
                        <a:rPr lang="en-US" altLang="zh-TW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 Website</a:t>
                      </a:r>
                      <a:endParaRPr lang="zh-TW" altLang="en-US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25267"/>
                  </a:ext>
                </a:extLst>
              </a:tr>
              <a:tr h="1292722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缺點</a:t>
                      </a:r>
                      <a:endParaRPr lang="zh-TW" altLang="en-US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不只需要調整</a:t>
                      </a:r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 </a:t>
                      </a:r>
                      <a:r>
                        <a:rPr lang="en-US" altLang="zh-TW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CSS</a:t>
                      </a:r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，在某些情況下需要撰寫 </a:t>
                      </a:r>
                      <a:r>
                        <a:rPr lang="en-US" altLang="zh-TW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Component</a:t>
                      </a:r>
                    </a:p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開發時間會依情況加長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4121815"/>
                  </a:ext>
                </a:extLst>
              </a:tr>
              <a:tr h="1292722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優點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網頁樣式彈性大，且也</a:t>
                      </a:r>
                      <a:r>
                        <a:rPr lang="zh-CN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容易</a:t>
                      </a:r>
                      <a:r>
                        <a:rPr lang="zh-TW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實現</a:t>
                      </a:r>
                      <a:r>
                        <a:rPr lang="en-US" altLang="zh-TW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 RWD</a:t>
                      </a:r>
                      <a:endParaRPr lang="zh-TW" altLang="en-US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44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937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B46D8F-CCEA-2A4B-B78A-E1A1C500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 &amp; 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0CE880-647A-1349-8B46-28E233D0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089"/>
            <a:ext cx="8596668" cy="4586273"/>
          </a:xfrm>
        </p:spPr>
        <p:txBody>
          <a:bodyPr/>
          <a:lstStyle/>
          <a:p>
            <a:r>
              <a:rPr kumimoji="1" lang="en-US" altLang="zh-TW" dirty="0"/>
              <a:t>CSS </a:t>
            </a:r>
            <a:r>
              <a:rPr kumimoji="1" lang="zh-CN" altLang="en-US" dirty="0"/>
              <a:t>覆寫</a:t>
            </a:r>
            <a:endParaRPr kumimoji="1" lang="en-US" altLang="zh-CN" dirty="0"/>
          </a:p>
          <a:p>
            <a:r>
              <a:rPr kumimoji="1" lang="zh-CN" altLang="en-US" dirty="0"/>
              <a:t>開發多站時，出現</a:t>
            </a:r>
            <a:r>
              <a:rPr kumimoji="1" lang="zh-TW" altLang="en-US" dirty="0"/>
              <a:t> </a:t>
            </a:r>
            <a:r>
              <a:rPr kumimoji="1" lang="en-US" altLang="zh-TW" dirty="0"/>
              <a:t>bug </a:t>
            </a:r>
            <a:r>
              <a:rPr kumimoji="1" lang="zh-TW" altLang="en-US" dirty="0"/>
              <a:t>，如何解決？受影響範圍？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資料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撰寫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Component</a:t>
            </a:r>
            <a:r>
              <a:rPr kumimoji="1" lang="zh-TW" altLang="en-US" dirty="0"/>
              <a:t>，</a:t>
            </a:r>
            <a:r>
              <a:rPr kumimoji="1" lang="zh-CN" altLang="en-US" dirty="0"/>
              <a:t>資料避免時間差</a:t>
            </a:r>
            <a:endParaRPr kumimoji="1" lang="en-US" altLang="zh-TW" dirty="0"/>
          </a:p>
          <a:p>
            <a:r>
              <a:rPr kumimoji="1" lang="zh-TW" altLang="en-US" dirty="0"/>
              <a:t>多國語系 ＆ 各站不同文字內容 ＆ 逾時文字內容</a:t>
            </a:r>
          </a:p>
        </p:txBody>
      </p:sp>
    </p:spTree>
    <p:extLst>
      <p:ext uri="{BB962C8B-B14F-4D97-AF65-F5344CB8AC3E}">
        <p14:creationId xmlns:p14="http://schemas.microsoft.com/office/powerpoint/2010/main" val="2490653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EC5CDFA-6F71-2849-9734-9FD4E5F1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11BC17-86BB-5849-9BA4-DA4D14DAA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kumimoji="1"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人人有功練</a:t>
            </a:r>
          </a:p>
        </p:txBody>
      </p:sp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3134ED8C-1C58-EE41-8DCB-85CE875A8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67" y="934222"/>
            <a:ext cx="5872235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室內, 監視器, 黑色, 電腦 的圖片&#10;&#10;自動產生的描述">
            <a:extLst>
              <a:ext uri="{FF2B5EF4-FFF2-40B4-BE49-F238E27FC236}">
                <a16:creationId xmlns:a16="http://schemas.microsoft.com/office/drawing/2014/main" id="{D6BC326E-82D1-6E4F-8D37-164E56EF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83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1F54CC-4B1A-8B41-B714-EF6B356A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Abstract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B31150-D045-DD4A-8791-E770A0522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59" y="1270000"/>
            <a:ext cx="3851122" cy="388077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早期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One address for one page (html)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423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黑色 的圖片&#10;&#10;自動產生的描述">
            <a:extLst>
              <a:ext uri="{FF2B5EF4-FFF2-40B4-BE49-F238E27FC236}">
                <a16:creationId xmlns:a16="http://schemas.microsoft.com/office/drawing/2014/main" id="{CFF12BC8-AC7D-814B-B4AE-C9AB1E508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8" r="-2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1F54CC-4B1A-8B41-B714-EF6B356A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Abstract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B31150-D045-DD4A-8791-E770A0522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59" y="1270000"/>
            <a:ext cx="3851122" cy="388077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中期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Use CSS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279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, 監視器, 男人, 街道 的圖片&#10;&#10;自動產生的描述">
            <a:extLst>
              <a:ext uri="{FF2B5EF4-FFF2-40B4-BE49-F238E27FC236}">
                <a16:creationId xmlns:a16="http://schemas.microsoft.com/office/drawing/2014/main" id="{F9A61273-06EF-A04E-8D30-C082A31A6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39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1F54CC-4B1A-8B41-B714-EF6B356A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Abstract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B31150-D045-DD4A-8791-E770A0522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59" y="1270000"/>
            <a:ext cx="3851122" cy="388077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現今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Use SPA feature (only one html) and front-end frame concept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47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F54CC-4B1A-8B41-B714-EF6B356A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Structure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B31150-D045-DD4A-8791-E770A0522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名詞介紹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Page</a:t>
            </a:r>
          </a:p>
          <a:p>
            <a:pPr lvl="1"/>
            <a:r>
              <a:rPr kumimoji="1" lang="en-US" altLang="zh-TW" dirty="0"/>
              <a:t>Pattern</a:t>
            </a:r>
          </a:p>
          <a:p>
            <a:pPr lvl="1"/>
            <a:r>
              <a:rPr kumimoji="1" lang="en-US" altLang="zh-TW" dirty="0"/>
              <a:t>Component</a:t>
            </a:r>
          </a:p>
          <a:p>
            <a:pPr lvl="1"/>
            <a:r>
              <a:rPr kumimoji="1" lang="en-US" altLang="zh-TW" dirty="0"/>
              <a:t>Store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89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1987015D-1A2E-3B4E-B948-72E563BC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zh-TW" sz="5400" dirty="0">
                <a:latin typeface="+mj-lt"/>
                <a:ea typeface="+mj-ea"/>
              </a:rPr>
              <a:t>Structure</a:t>
            </a:r>
          </a:p>
        </p:txBody>
      </p:sp>
      <p:pic>
        <p:nvPicPr>
          <p:cNvPr id="5" name="內容版面配置區 4" descr="一張含有 個人, 男人, 笑臉, 穿著 的圖片&#10;&#10;自動產生的描述">
            <a:extLst>
              <a:ext uri="{FF2B5EF4-FFF2-40B4-BE49-F238E27FC236}">
                <a16:creationId xmlns:a16="http://schemas.microsoft.com/office/drawing/2014/main" id="{839A6383-43AC-5046-A3C4-C3391ECAD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96" r="11467" b="-2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2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35EF15D-7114-0E4A-9376-1A90BD1A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zh-TW" sz="5400">
                <a:latin typeface="+mj-lt"/>
                <a:ea typeface="+mj-ea"/>
              </a:rPr>
              <a:t>Structure</a:t>
            </a:r>
          </a:p>
        </p:txBody>
      </p:sp>
      <p:pic>
        <p:nvPicPr>
          <p:cNvPr id="5" name="內容版面配置區 4" descr="一張含有 室內, 坐, 白色, 鏡 的圖片&#10;&#10;自動產生的描述">
            <a:extLst>
              <a:ext uri="{FF2B5EF4-FFF2-40B4-BE49-F238E27FC236}">
                <a16:creationId xmlns:a16="http://schemas.microsoft.com/office/drawing/2014/main" id="{F5FE1255-C935-5742-A9CC-9BB30E04E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839" b="-1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2F82D90-0F5E-F84B-87CF-DA58F2FE7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zh-TW" sz="5400">
                <a:latin typeface="+mj-lt"/>
                <a:ea typeface="+mj-ea"/>
              </a:rPr>
              <a:t>Structure</a:t>
            </a:r>
          </a:p>
        </p:txBody>
      </p:sp>
      <p:pic>
        <p:nvPicPr>
          <p:cNvPr id="5" name="內容版面配置區 4" descr="一張含有 個人, 室內, 尋找, 男人 的圖片&#10;&#10;自動產生的描述">
            <a:extLst>
              <a:ext uri="{FF2B5EF4-FFF2-40B4-BE49-F238E27FC236}">
                <a16:creationId xmlns:a16="http://schemas.microsoft.com/office/drawing/2014/main" id="{300A08E7-1AC4-8A45-95BF-627822710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97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29800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220</Words>
  <Application>Microsoft Macintosh PowerPoint</Application>
  <PresentationFormat>寬螢幕</PresentationFormat>
  <Paragraphs>83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Arial</vt:lpstr>
      <vt:lpstr>Times New Roman</vt:lpstr>
      <vt:lpstr>Trebuchet MS</vt:lpstr>
      <vt:lpstr>Wingdings 3</vt:lpstr>
      <vt:lpstr>多面向</vt:lpstr>
      <vt:lpstr>Frontend Website System</vt:lpstr>
      <vt:lpstr>Outline</vt:lpstr>
      <vt:lpstr>Abstract</vt:lpstr>
      <vt:lpstr>Abstract</vt:lpstr>
      <vt:lpstr>Abstract</vt:lpstr>
      <vt:lpstr>Structure</vt:lpstr>
      <vt:lpstr>Structure</vt:lpstr>
      <vt:lpstr>Structure</vt:lpstr>
      <vt:lpstr>Structure</vt:lpstr>
      <vt:lpstr>Structure</vt:lpstr>
      <vt:lpstr>Structure</vt:lpstr>
      <vt:lpstr>Structure</vt:lpstr>
      <vt:lpstr>Flow Diagram</vt:lpstr>
      <vt:lpstr>Flow Diagram</vt:lpstr>
      <vt:lpstr>Flow Diagram</vt:lpstr>
      <vt:lpstr>Concept</vt:lpstr>
      <vt:lpstr>Concept</vt:lpstr>
      <vt:lpstr>Concept</vt:lpstr>
      <vt:lpstr>Concept</vt:lpstr>
      <vt:lpstr>Conclusion</vt:lpstr>
      <vt:lpstr>Conclusion</vt:lpstr>
      <vt:lpstr>Q &amp; A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Website System</dc:title>
  <dc:creator>Kevin Chen</dc:creator>
  <cp:lastModifiedBy>Kevin Chen</cp:lastModifiedBy>
  <cp:revision>8</cp:revision>
  <dcterms:created xsi:type="dcterms:W3CDTF">2020-01-30T07:50:18Z</dcterms:created>
  <dcterms:modified xsi:type="dcterms:W3CDTF">2020-02-04T03:40:59Z</dcterms:modified>
</cp:coreProperties>
</file>